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8" r:id="rId2"/>
    <p:sldId id="269" r:id="rId3"/>
    <p:sldId id="278" r:id="rId4"/>
    <p:sldId id="277" r:id="rId5"/>
    <p:sldId id="279" r:id="rId6"/>
    <p:sldId id="280" r:id="rId7"/>
    <p:sldId id="281" r:id="rId8"/>
    <p:sldId id="282" r:id="rId9"/>
    <p:sldId id="284" r:id="rId10"/>
    <p:sldId id="267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Twinkl" pitchFamily="2" charset="0"/>
      <p:regular r:id="rId18"/>
      <p:bold r:id="rId19"/>
    </p:embeddedFont>
    <p:embeddedFont>
      <p:font typeface="Twinkl SemiBold" pitchFamily="2" charset="0"/>
      <p:regular r:id="rId20"/>
      <p:bold r:id="rId21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D7FF"/>
    <a:srgbClr val="00689F"/>
    <a:srgbClr val="FFE7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7"/>
  </p:normalViewPr>
  <p:slideViewPr>
    <p:cSldViewPr snapToGrid="0">
      <p:cViewPr varScale="1">
        <p:scale>
          <a:sx n="108" d="100"/>
          <a:sy n="108" d="100"/>
        </p:scale>
        <p:origin x="88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Header Placeholder 1">
            <a:extLst>
              <a:ext uri="{FF2B5EF4-FFF2-40B4-BE49-F238E27FC236}">
                <a16:creationId xmlns:a16="http://schemas.microsoft.com/office/drawing/2014/main" id="{9118F7C5-F670-674B-BB6E-14B287DCE90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147" name="Date Placeholder 2">
            <a:extLst>
              <a:ext uri="{FF2B5EF4-FFF2-40B4-BE49-F238E27FC236}">
                <a16:creationId xmlns:a16="http://schemas.microsoft.com/office/drawing/2014/main" id="{6342C5F1-30EC-784D-B11B-55BC80F64B80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AEF988B7-11BD-2644-BD65-5E023581B87B}" type="datetime1">
              <a:rPr lang="en-GB" altLang="en-US"/>
              <a:pPr>
                <a:defRPr/>
              </a:pPr>
              <a:t>14/01/2022</a:t>
            </a:fld>
            <a:endParaRPr lang="en-GB" altLang="en-US"/>
          </a:p>
        </p:txBody>
      </p:sp>
      <p:sp>
        <p:nvSpPr>
          <p:cNvPr id="6148" name="Footer Placeholder 3">
            <a:extLst>
              <a:ext uri="{FF2B5EF4-FFF2-40B4-BE49-F238E27FC236}">
                <a16:creationId xmlns:a16="http://schemas.microsoft.com/office/drawing/2014/main" id="{22D214D4-59AC-7247-86F2-DB4C13B7B585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149" name="Slide Number Placeholder 4">
            <a:extLst>
              <a:ext uri="{FF2B5EF4-FFF2-40B4-BE49-F238E27FC236}">
                <a16:creationId xmlns:a16="http://schemas.microsoft.com/office/drawing/2014/main" id="{37BAA385-3F07-7A4F-9A21-E017EE74D140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solidFill>
                  <a:srgbClr val="000000"/>
                </a:solidFill>
              </a:defRPr>
            </a:lvl1pPr>
          </a:lstStyle>
          <a:p>
            <a:fld id="{3BE74834-3DD0-3D4D-9668-57260B3C8617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BB0A85-5B5A-F34F-9061-8075ED77589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DDED0B-ACD1-244C-B211-13E3494CEDD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>
              <a:defRPr/>
            </a:pPr>
            <a:fld id="{336F60E8-9769-E648-982F-19A7AC5440EF}" type="datetime1">
              <a:rPr lang="en-US"/>
              <a:pPr>
                <a:defRPr/>
              </a:pPr>
              <a:t>1/14/2022</a:t>
            </a:fld>
            <a:endParaRPr/>
          </a:p>
        </p:txBody>
      </p:sp>
      <p:sp>
        <p:nvSpPr>
          <p:cNvPr id="5124" name="Slide Image Placeholder 3">
            <a:extLst>
              <a:ext uri="{FF2B5EF4-FFF2-40B4-BE49-F238E27FC236}">
                <a16:creationId xmlns:a16="http://schemas.microsoft.com/office/drawing/2014/main" id="{57399E34-542C-6B4B-8B25-07D5F2B62C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1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ED9799D-390E-A54B-A2EB-DB23B20604F6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31053-2DD7-9545-B8B0-8B952E71538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ED5F4-BA27-9A47-BBA0-4AE2B484B0D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1200">
                <a:solidFill>
                  <a:srgbClr val="000000"/>
                </a:solidFill>
              </a:defRPr>
            </a:lvl1pPr>
          </a:lstStyle>
          <a:p>
            <a:fld id="{1B8C1440-3414-5242-B14D-FAABD5E1448D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lang="en-US" sz="1200" kern="1200">
        <a:solidFill>
          <a:srgbClr val="000000"/>
        </a:solidFill>
        <a:latin typeface="Calibri"/>
      </a:defRPr>
    </a:lvl1pPr>
    <a:lvl2pPr marL="457200" lvl="1" algn="l" rtl="0" eaLnBrk="0" fontAlgn="base" hangingPunct="0">
      <a:spcBef>
        <a:spcPct val="0"/>
      </a:spcBef>
      <a:spcAft>
        <a:spcPct val="0"/>
      </a:spcAft>
      <a:defRPr lang="en-US" sz="1200" kern="1200">
        <a:solidFill>
          <a:srgbClr val="000000"/>
        </a:solidFill>
        <a:latin typeface="Calibri"/>
      </a:defRPr>
    </a:lvl2pPr>
    <a:lvl3pPr marL="914400" lvl="2" algn="l" rtl="0" eaLnBrk="0" fontAlgn="base" hangingPunct="0">
      <a:spcBef>
        <a:spcPct val="0"/>
      </a:spcBef>
      <a:spcAft>
        <a:spcPct val="0"/>
      </a:spcAft>
      <a:defRPr lang="en-US" sz="1200" kern="1200">
        <a:solidFill>
          <a:srgbClr val="000000"/>
        </a:solidFill>
        <a:latin typeface="Calibri"/>
      </a:defRPr>
    </a:lvl3pPr>
    <a:lvl4pPr marL="1371600" lvl="3" algn="l" rtl="0" eaLnBrk="0" fontAlgn="base" hangingPunct="0">
      <a:spcBef>
        <a:spcPct val="0"/>
      </a:spcBef>
      <a:spcAft>
        <a:spcPct val="0"/>
      </a:spcAft>
      <a:defRPr lang="en-US" sz="1200" kern="1200">
        <a:solidFill>
          <a:srgbClr val="000000"/>
        </a:solidFill>
        <a:latin typeface="Calibri"/>
      </a:defRPr>
    </a:lvl4pPr>
    <a:lvl5pPr marL="1828800" lvl="4" algn="l" rtl="0" eaLnBrk="0" fontAlgn="base" hangingPunct="0">
      <a:spcBef>
        <a:spcPct val="0"/>
      </a:spcBef>
      <a:spcAft>
        <a:spcPct val="0"/>
      </a:spcAft>
      <a:defRPr lang="en-US" sz="1200" kern="1200">
        <a:solidFill>
          <a:srgbClr val="000000"/>
        </a:solidFill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172030-3414-4212-B374-0D44B3C0FB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6BE23642-DF80-BA47-961F-DD6361D39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B2FEEF-6597-6146-B216-7E9BD9F3AB5C}"/>
              </a:ext>
            </a:extLst>
          </p:cNvPr>
          <p:cNvSpPr/>
          <p:nvPr userDrawn="1"/>
        </p:nvSpPr>
        <p:spPr>
          <a:xfrm>
            <a:off x="449263" y="430213"/>
            <a:ext cx="8220075" cy="5957887"/>
          </a:xfrm>
          <a:custGeom>
            <a:avLst>
              <a:gd name="f0" fmla="val 572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>
              <a:alpha val="96000"/>
            </a:srgbClr>
          </a:solidFill>
          <a:ln w="25402" cap="rnd">
            <a:solidFill>
              <a:srgbClr val="FFFFFF"/>
            </a:solidFill>
            <a:prstDash val="solid"/>
            <a:miter/>
          </a:ln>
        </p:spPr>
        <p:txBody>
          <a:bodyPr anchor="ctr" anchorCtr="1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350" kern="0">
                <a:solidFill>
                  <a:srgbClr val="FFFFFF"/>
                </a:solidFill>
                <a:latin typeface="Twinkl" pitchFamily="5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4944817"/>
      </p:ext>
    </p:extLst>
  </p:cSld>
  <p:clrMapOvr>
    <a:masterClrMapping/>
  </p:clrMapOvr>
  <p:transition spd="slow"/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61599E-EC2B-4775-9120-D09889F4F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5"/>
          <p:cNvSpPr txBox="1">
            <a:spLocks noGrp="1"/>
          </p:cNvSpPr>
          <p:nvPr>
            <p:ph type="title"/>
          </p:nvPr>
        </p:nvSpPr>
        <p:spPr>
          <a:xfrm>
            <a:off x="457200" y="478898"/>
            <a:ext cx="8220071" cy="99430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latin typeface="Twinkl SemiBold" pitchFamily="2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056398"/>
      </p:ext>
    </p:extLst>
  </p:cSld>
  <p:clrMapOvr>
    <a:masterClrMapping/>
  </p:clrMapOvr>
  <p:transition spd="slow"/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8B694C-672F-40A9-9CA5-EF593DC3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A62D0A1-2E4D-3842-A52D-0CCBEAAB9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0299803"/>
      </p:ext>
    </p:extLst>
  </p:cSld>
  <p:clrMapOvr>
    <a:masterClrMapping/>
  </p:clrMapOvr>
  <p:transition spd="slow"/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239EE5B-A123-4863-A324-0716B422EF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729F513-0C07-144D-BB3F-7B04952CA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6CB10DE-3073-1C4E-BED6-AED273FE5504}" type="datetimeFigureOut">
              <a:rPr lang="en-GB"/>
              <a:pPr>
                <a:defRPr/>
              </a:pPr>
              <a:t>14/01/2022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67A93FE-A0BC-B247-AEAB-CDB87C31C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E7E8242-D93E-1C4D-9C24-1138B467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87ABEBA1-045F-074A-B910-671D2BA3B7E5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CB10B77-72A9-4D80-B8E4-43B4192B14E1}"/>
              </a:ext>
            </a:extLst>
          </p:cNvPr>
          <p:cNvSpPr/>
          <p:nvPr userDrawn="1"/>
        </p:nvSpPr>
        <p:spPr>
          <a:xfrm>
            <a:off x="625051" y="428396"/>
            <a:ext cx="7893897" cy="5855193"/>
          </a:xfrm>
          <a:prstGeom prst="roundRect">
            <a:avLst>
              <a:gd name="adj" fmla="val 12720"/>
            </a:avLst>
          </a:prstGeom>
          <a:solidFill>
            <a:schemeClr val="bg1"/>
          </a:solidFill>
          <a:ln w="38100">
            <a:solidFill>
              <a:srgbClr val="0068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8E373AC3-6687-4068-A790-1B517AAD882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831975" y="563563"/>
            <a:ext cx="555307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SzPct val="100000"/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anose="02000000000000000000" pitchFamily="2" charset="77"/>
                <a:ea typeface="Sassoon Infant Rg" panose="02000503030000020003" pitchFamily="2" charset="0"/>
                <a:cs typeface="Sassoon Infant Rg" panose="02000503030000020003" pitchFamily="2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</a:pPr>
            <a:r>
              <a:rPr lang="en-GB" altLang="en-US" sz="4400" b="1">
                <a:solidFill>
                  <a:schemeClr val="tx1"/>
                </a:solidFill>
              </a:rPr>
              <a:t>What is the number?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02059F-5A90-4141-B535-62B0AC47762D}"/>
              </a:ext>
            </a:extLst>
          </p:cNvPr>
          <p:cNvSpPr/>
          <p:nvPr userDrawn="1"/>
        </p:nvSpPr>
        <p:spPr>
          <a:xfrm>
            <a:off x="701335" y="1564700"/>
            <a:ext cx="7750207" cy="518318"/>
          </a:xfrm>
          <a:prstGeom prst="rect">
            <a:avLst/>
          </a:prstGeom>
          <a:solidFill>
            <a:srgbClr val="B3D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84C09F-BA51-4C79-9286-974B861033CF}"/>
              </a:ext>
            </a:extLst>
          </p:cNvPr>
          <p:cNvSpPr/>
          <p:nvPr userDrawn="1"/>
        </p:nvSpPr>
        <p:spPr>
          <a:xfrm>
            <a:off x="625052" y="428396"/>
            <a:ext cx="7893897" cy="1092188"/>
          </a:xfrm>
          <a:custGeom>
            <a:avLst/>
            <a:gdLst>
              <a:gd name="connsiteX0" fmla="*/ 744781 w 7893897"/>
              <a:gd name="connsiteY0" fmla="*/ 0 h 1092188"/>
              <a:gd name="connsiteX1" fmla="*/ 7149116 w 7893897"/>
              <a:gd name="connsiteY1" fmla="*/ 0 h 1092188"/>
              <a:gd name="connsiteX2" fmla="*/ 7893897 w 7893897"/>
              <a:gd name="connsiteY2" fmla="*/ 744781 h 1092188"/>
              <a:gd name="connsiteX3" fmla="*/ 7893897 w 7893897"/>
              <a:gd name="connsiteY3" fmla="*/ 1092188 h 1092188"/>
              <a:gd name="connsiteX4" fmla="*/ 0 w 7893897"/>
              <a:gd name="connsiteY4" fmla="*/ 1092188 h 1092188"/>
              <a:gd name="connsiteX5" fmla="*/ 0 w 7893897"/>
              <a:gd name="connsiteY5" fmla="*/ 744781 h 1092188"/>
              <a:gd name="connsiteX6" fmla="*/ 744781 w 7893897"/>
              <a:gd name="connsiteY6" fmla="*/ 0 h 109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93897" h="1092188">
                <a:moveTo>
                  <a:pt x="744781" y="0"/>
                </a:moveTo>
                <a:lnTo>
                  <a:pt x="7149116" y="0"/>
                </a:lnTo>
                <a:cubicBezTo>
                  <a:pt x="7560447" y="0"/>
                  <a:pt x="7893897" y="333450"/>
                  <a:pt x="7893897" y="744781"/>
                </a:cubicBezTo>
                <a:lnTo>
                  <a:pt x="7893897" y="1092188"/>
                </a:lnTo>
                <a:lnTo>
                  <a:pt x="0" y="1092188"/>
                </a:lnTo>
                <a:lnTo>
                  <a:pt x="0" y="744781"/>
                </a:lnTo>
                <a:cubicBezTo>
                  <a:pt x="0" y="333450"/>
                  <a:pt x="333450" y="0"/>
                  <a:pt x="744781" y="0"/>
                </a:cubicBezTo>
                <a:close/>
              </a:path>
            </a:pathLst>
          </a:custGeom>
          <a:solidFill>
            <a:srgbClr val="0068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GB" sz="4000" b="1" dirty="0">
                <a:latin typeface="Twinkl" pitchFamily="2" charset="0"/>
              </a:rPr>
              <a:t>What is the number?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B24177-13B8-4CD6-83FC-8416D599B4BB}"/>
              </a:ext>
            </a:extLst>
          </p:cNvPr>
          <p:cNvCxnSpPr/>
          <p:nvPr userDrawn="1"/>
        </p:nvCxnSpPr>
        <p:spPr>
          <a:xfrm>
            <a:off x="4608512" y="1677880"/>
            <a:ext cx="0" cy="4492101"/>
          </a:xfrm>
          <a:prstGeom prst="line">
            <a:avLst/>
          </a:prstGeom>
          <a:ln w="57150">
            <a:solidFill>
              <a:srgbClr val="0068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57EE40C-6B70-4D85-80E4-B1FEE0521437}"/>
              </a:ext>
            </a:extLst>
          </p:cNvPr>
          <p:cNvSpPr txBox="1"/>
          <p:nvPr userDrawn="1"/>
        </p:nvSpPr>
        <p:spPr>
          <a:xfrm>
            <a:off x="616175" y="1564700"/>
            <a:ext cx="3992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Twinkl" pitchFamily="2" charset="0"/>
              </a:rPr>
              <a:t>tens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45A8A8-CCCC-48D1-B1EF-0D6BD72BB9E7}"/>
              </a:ext>
            </a:extLst>
          </p:cNvPr>
          <p:cNvSpPr txBox="1"/>
          <p:nvPr userDrawn="1"/>
        </p:nvSpPr>
        <p:spPr>
          <a:xfrm>
            <a:off x="4636598" y="1559798"/>
            <a:ext cx="3891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Twinkl" pitchFamily="2" charset="0"/>
              </a:rPr>
              <a:t>ones</a:t>
            </a:r>
          </a:p>
        </p:txBody>
      </p:sp>
    </p:spTree>
    <p:extLst>
      <p:ext uri="{BB962C8B-B14F-4D97-AF65-F5344CB8AC3E}">
        <p14:creationId xmlns:p14="http://schemas.microsoft.com/office/powerpoint/2010/main" val="2946315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D2B05251-AD78-C148-8E69-C7042D97F3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729F513-0C07-144D-BB3F-7B04952CA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6CB10DE-3073-1C4E-BED6-AED273FE5504}" type="datetimeFigureOut">
              <a:rPr lang="en-GB"/>
              <a:pPr>
                <a:defRPr/>
              </a:pPr>
              <a:t>14/01/2022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67A93FE-A0BC-B247-AEAB-CDB87C31C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E7E8242-D93E-1C4D-9C24-1138B467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87ABEBA1-045F-074A-B910-671D2BA3B7E5}" type="slidenum">
              <a:rPr lang="en-GB" altLang="en-US"/>
              <a:pPr/>
              <a:t>‹#›</a:t>
            </a:fld>
            <a:endParaRPr lang="en-GB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6BF4CC-45EF-4FC0-984E-F4C9B0BE9B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6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A0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717D81-7C8F-4025-ADF1-E902B784895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4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1" r:id="rId2"/>
    <p:sldLayoutId id="2147483693" r:id="rId3"/>
    <p:sldLayoutId id="2147483695" r:id="rId4"/>
    <p:sldLayoutId id="2147483694" r:id="rId5"/>
  </p:sldLayoutIdLst>
  <p:transition spd="slow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lang="en-US" sz="4000" b="1" kern="1200">
          <a:solidFill>
            <a:srgbClr val="1C1C1C"/>
          </a:solidFill>
          <a:latin typeface="Twinkl" pitchFamily="5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5pPr>
      <a:lvl6pPr marL="457200" algn="l" rtl="0" eaLnBrk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6pPr>
      <a:lvl7pPr marL="914400" algn="l" rtl="0" eaLnBrk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7pPr>
      <a:lvl8pPr marL="1371600" algn="l" rtl="0" eaLnBrk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8pPr>
      <a:lvl9pPr marL="1828800" algn="l" rtl="0" eaLnBrk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kern="1200">
          <a:solidFill>
            <a:srgbClr val="1C1C1C"/>
          </a:solidFill>
          <a:latin typeface="Twinkl" pitchFamily="50"/>
          <a:ea typeface="Sassoon Infant Rg" pitchFamily="50"/>
          <a:cs typeface="Sassoon Infant Rg" panose="02000503030000020003" pitchFamily="50" charset="0"/>
        </a:defRPr>
      </a:lvl1pPr>
      <a:lvl2pPr marL="685800" lvl="1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600" kern="1200">
          <a:solidFill>
            <a:srgbClr val="1C1C1C"/>
          </a:solidFill>
          <a:latin typeface="Twinkl" pitchFamily="50"/>
          <a:ea typeface="Sassoon Infant Rg" pitchFamily="50"/>
          <a:cs typeface="Sassoon Infant Rg" panose="02000503030000020003" pitchFamily="50" charset="0"/>
        </a:defRPr>
      </a:lvl2pPr>
      <a:lvl3pPr marL="1143000" lvl="2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400" kern="1200">
          <a:solidFill>
            <a:srgbClr val="1C1C1C"/>
          </a:solidFill>
          <a:latin typeface="Twinkl" pitchFamily="50"/>
          <a:ea typeface="Sassoon Infant Rg" pitchFamily="50"/>
          <a:cs typeface="Sassoon Infant Rg" panose="02000503030000020003" pitchFamily="50" charset="0"/>
        </a:defRPr>
      </a:lvl3pPr>
      <a:lvl4pPr marL="1600200" lvl="3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400" kern="1200">
          <a:solidFill>
            <a:srgbClr val="1C1C1C"/>
          </a:solidFill>
          <a:latin typeface="Twinkl" pitchFamily="50"/>
          <a:ea typeface="Sassoon Infant Rg" pitchFamily="50"/>
          <a:cs typeface="Sassoon Infant Rg" panose="02000503030000020003" pitchFamily="50" charset="0"/>
        </a:defRPr>
      </a:lvl4pPr>
      <a:lvl5pPr marL="2057400" lvl="4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400" kern="1200">
          <a:solidFill>
            <a:srgbClr val="1C1C1C"/>
          </a:solidFill>
          <a:latin typeface="Twinkl" pitchFamily="50"/>
          <a:ea typeface="Sassoon Infant Rg" pitchFamily="50"/>
          <a:cs typeface="Sassoon Infant Rg" panose="02000503030000020003" pitchFamily="5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4778E005-0C11-CB4D-8F40-E4479B60F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9A995E75-E677-AD42-B199-89E1572DE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3050" y="3881232"/>
            <a:ext cx="3529870" cy="482279"/>
          </a:xfrm>
          <a:prstGeom prst="rect">
            <a:avLst/>
          </a:prstGeom>
        </p:spPr>
      </p:pic>
      <p:pic>
        <p:nvPicPr>
          <p:cNvPr id="7" name="Picture 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03376DF-F13E-2443-A5F0-C63C7193A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059" y="3559813"/>
            <a:ext cx="585229" cy="64637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9D7BDEB-BE83-4907-8A5D-01038E242E2E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11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8695F85-6EB5-3545-A7DE-D3371B187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58" y="3650837"/>
            <a:ext cx="585229" cy="646372"/>
          </a:xfrm>
          <a:prstGeom prst="rect">
            <a:avLst/>
          </a:prstGeom>
        </p:spPr>
      </p:pic>
      <p:pic>
        <p:nvPicPr>
          <p:cNvPr id="18" name="Picture 17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DEC7A7C0-68F2-2048-8F9F-BCD88E49E0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44276" y="3881234"/>
            <a:ext cx="3529870" cy="482279"/>
          </a:xfrm>
          <a:prstGeom prst="rect">
            <a:avLst/>
          </a:prstGeom>
        </p:spPr>
      </p:pic>
      <p:pic>
        <p:nvPicPr>
          <p:cNvPr id="16" name="Picture 15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2B11456F-FC79-5945-A48B-B95DF3D20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0013" y="3881233"/>
            <a:ext cx="3529870" cy="482279"/>
          </a:xfrm>
          <a:prstGeom prst="rect">
            <a:avLst/>
          </a:prstGeom>
        </p:spPr>
      </p:pic>
      <p:pic>
        <p:nvPicPr>
          <p:cNvPr id="17" name="Picture 16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2293DB8E-DF45-2E41-B3FE-A4B6B2EE7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62990" y="3881233"/>
            <a:ext cx="3529870" cy="482279"/>
          </a:xfrm>
          <a:prstGeom prst="rect">
            <a:avLst/>
          </a:prstGeom>
        </p:spPr>
      </p:pic>
      <p:pic>
        <p:nvPicPr>
          <p:cNvPr id="20" name="Picture 19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BC475D91-2E0C-EA4A-A421-971CC972D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259" y="3650837"/>
            <a:ext cx="585229" cy="646372"/>
          </a:xfrm>
          <a:prstGeom prst="rect">
            <a:avLst/>
          </a:prstGeom>
        </p:spPr>
      </p:pic>
      <p:pic>
        <p:nvPicPr>
          <p:cNvPr id="21" name="Picture 20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2754882-D644-6645-8D92-E50D4B10B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660" y="3650837"/>
            <a:ext cx="585229" cy="646372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D829372D-30DF-4E7A-8CDF-6F7E03B9439F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33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E61F5F2B-CD29-DE44-B0BD-92307A3C8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453" y="4052287"/>
            <a:ext cx="585229" cy="646372"/>
          </a:xfrm>
          <a:prstGeom prst="rect">
            <a:avLst/>
          </a:prstGeom>
        </p:spPr>
      </p:pic>
      <p:pic>
        <p:nvPicPr>
          <p:cNvPr id="30" name="Picture 29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3CC8708B-F3E3-4142-8583-D050476ED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854" y="4052287"/>
            <a:ext cx="585229" cy="646372"/>
          </a:xfrm>
          <a:prstGeom prst="rect">
            <a:avLst/>
          </a:prstGeom>
        </p:spPr>
      </p:pic>
      <p:pic>
        <p:nvPicPr>
          <p:cNvPr id="31" name="Picture 30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8C985D5-7C3E-5D4A-BD3B-735086262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255" y="4052287"/>
            <a:ext cx="585229" cy="646372"/>
          </a:xfrm>
          <a:prstGeom prst="rect">
            <a:avLst/>
          </a:prstGeom>
        </p:spPr>
      </p:pic>
      <p:pic>
        <p:nvPicPr>
          <p:cNvPr id="26" name="Picture 25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150D9E89-BD56-1248-B211-780FEDEF8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453" y="3286853"/>
            <a:ext cx="585229" cy="646372"/>
          </a:xfrm>
          <a:prstGeom prst="rect">
            <a:avLst/>
          </a:prstGeom>
        </p:spPr>
      </p:pic>
      <p:pic>
        <p:nvPicPr>
          <p:cNvPr id="27" name="Picture 2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768213F2-7230-5546-AA2E-6090929E1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854" y="3286853"/>
            <a:ext cx="585229" cy="646372"/>
          </a:xfrm>
          <a:prstGeom prst="rect">
            <a:avLst/>
          </a:prstGeom>
        </p:spPr>
      </p:pic>
      <p:pic>
        <p:nvPicPr>
          <p:cNvPr id="28" name="Picture 2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2251E8C-234C-AC40-BB5A-CAD2881EE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255" y="3286853"/>
            <a:ext cx="585229" cy="646372"/>
          </a:xfrm>
          <a:prstGeom prst="rect">
            <a:avLst/>
          </a:prstGeom>
        </p:spPr>
      </p:pic>
      <p:pic>
        <p:nvPicPr>
          <p:cNvPr id="21" name="Picture 20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09F1FD7-535A-CA47-BF05-9E9779731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5021" y="3745339"/>
            <a:ext cx="2986480" cy="408037"/>
          </a:xfrm>
          <a:prstGeom prst="rect">
            <a:avLst/>
          </a:prstGeom>
        </p:spPr>
      </p:pic>
      <p:pic>
        <p:nvPicPr>
          <p:cNvPr id="22" name="Picture 21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30D48973-B753-C947-842B-33E9FF5460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10020" y="3745337"/>
            <a:ext cx="2986480" cy="408037"/>
          </a:xfrm>
          <a:prstGeom prst="rect">
            <a:avLst/>
          </a:prstGeom>
        </p:spPr>
      </p:pic>
      <p:pic>
        <p:nvPicPr>
          <p:cNvPr id="23" name="Picture 2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AA78E861-985D-4049-BC8A-4B9C69B28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24826" y="3745336"/>
            <a:ext cx="2986480" cy="408037"/>
          </a:xfrm>
          <a:prstGeom prst="rect">
            <a:avLst/>
          </a:prstGeom>
        </p:spPr>
      </p:pic>
      <p:pic>
        <p:nvPicPr>
          <p:cNvPr id="24" name="Picture 2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9B7A2C62-9974-8648-970B-11095E8CA0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33984" y="3745336"/>
            <a:ext cx="2986480" cy="408037"/>
          </a:xfrm>
          <a:prstGeom prst="rect">
            <a:avLst/>
          </a:prstGeom>
        </p:spPr>
      </p:pic>
      <p:pic>
        <p:nvPicPr>
          <p:cNvPr id="25" name="Picture 24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16E494E-2B9A-8344-A5FA-57EF30E2A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14378" y="3756439"/>
            <a:ext cx="2986480" cy="408037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347C677F-D71F-4926-A30D-9B3A26A05B02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56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4DD26EF5-5273-C04C-8CCB-F65448538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95667" y="3051671"/>
            <a:ext cx="1790153" cy="244585"/>
          </a:xfrm>
          <a:prstGeom prst="rect">
            <a:avLst/>
          </a:prstGeom>
        </p:spPr>
      </p:pic>
      <p:pic>
        <p:nvPicPr>
          <p:cNvPr id="25" name="Picture 24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749DA70-6E89-FD4B-A644-93DFCCCEA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10671" y="3051664"/>
            <a:ext cx="1790141" cy="244583"/>
          </a:xfrm>
          <a:prstGeom prst="rect">
            <a:avLst/>
          </a:prstGeom>
        </p:spPr>
      </p:pic>
      <p:pic>
        <p:nvPicPr>
          <p:cNvPr id="26" name="Picture 25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4BF3085D-EC82-FF44-A881-C835CE0CD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5472" y="3051668"/>
            <a:ext cx="1790153" cy="244585"/>
          </a:xfrm>
          <a:prstGeom prst="rect">
            <a:avLst/>
          </a:prstGeom>
        </p:spPr>
      </p:pic>
      <p:pic>
        <p:nvPicPr>
          <p:cNvPr id="27" name="Picture 26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6603C4F3-959A-BD4E-940E-F4AC6F12E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34631" y="3051667"/>
            <a:ext cx="1790151" cy="244585"/>
          </a:xfrm>
          <a:prstGeom prst="rect">
            <a:avLst/>
          </a:prstGeom>
        </p:spPr>
      </p:pic>
      <p:pic>
        <p:nvPicPr>
          <p:cNvPr id="29" name="Picture 28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AC9DF38C-BE3E-7D4E-9F91-215B9624D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8683" y="5000384"/>
            <a:ext cx="1790153" cy="244585"/>
          </a:xfrm>
          <a:prstGeom prst="rect">
            <a:avLst/>
          </a:prstGeom>
        </p:spPr>
      </p:pic>
      <p:pic>
        <p:nvPicPr>
          <p:cNvPr id="30" name="Picture 29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EC4A679D-A2DE-A64A-A569-E5A3EEAF5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43682" y="5000382"/>
            <a:ext cx="1790153" cy="244585"/>
          </a:xfrm>
          <a:prstGeom prst="rect">
            <a:avLst/>
          </a:prstGeom>
        </p:spPr>
      </p:pic>
      <p:pic>
        <p:nvPicPr>
          <p:cNvPr id="31" name="Picture 30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9A6E4829-C672-FC43-B233-D14149D5F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58488" y="5000381"/>
            <a:ext cx="1790153" cy="244585"/>
          </a:xfrm>
          <a:prstGeom prst="rect">
            <a:avLst/>
          </a:prstGeom>
        </p:spPr>
      </p:pic>
      <p:pic>
        <p:nvPicPr>
          <p:cNvPr id="32" name="Picture 31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34367FD7-F1AA-B74D-987A-ADDA707EE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67649" y="5000377"/>
            <a:ext cx="1790145" cy="244584"/>
          </a:xfrm>
          <a:prstGeom prst="rect">
            <a:avLst/>
          </a:prstGeom>
        </p:spPr>
      </p:pic>
      <p:pic>
        <p:nvPicPr>
          <p:cNvPr id="22" name="Picture 21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BA82C45-1472-4C6F-AEA9-92AB559DF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21" y="3991843"/>
            <a:ext cx="585229" cy="646372"/>
          </a:xfrm>
          <a:prstGeom prst="rect">
            <a:avLst/>
          </a:prstGeom>
        </p:spPr>
      </p:pic>
      <p:pic>
        <p:nvPicPr>
          <p:cNvPr id="23" name="Picture 22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671C66E-682C-4B13-B678-C14720834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722" y="3991843"/>
            <a:ext cx="585229" cy="646372"/>
          </a:xfrm>
          <a:prstGeom prst="rect">
            <a:avLst/>
          </a:prstGeom>
        </p:spPr>
      </p:pic>
      <p:pic>
        <p:nvPicPr>
          <p:cNvPr id="28" name="Picture 2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78426BD6-D218-4044-8573-68E1F80C4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320" y="3226409"/>
            <a:ext cx="585229" cy="646372"/>
          </a:xfrm>
          <a:prstGeom prst="rect">
            <a:avLst/>
          </a:prstGeom>
        </p:spPr>
      </p:pic>
      <p:pic>
        <p:nvPicPr>
          <p:cNvPr id="33" name="Picture 32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53CF8C4E-8CB3-4999-A5F5-5CF0BC3F1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722" y="3226409"/>
            <a:ext cx="585229" cy="646372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E984D864-562B-4C39-81B2-2FD7F5F113A6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84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875DDFEF-B8F7-774B-B617-4F6453BEE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76971" y="3051671"/>
            <a:ext cx="1790153" cy="244585"/>
          </a:xfrm>
          <a:prstGeom prst="rect">
            <a:avLst/>
          </a:prstGeom>
        </p:spPr>
      </p:pic>
      <p:pic>
        <p:nvPicPr>
          <p:cNvPr id="27" name="Picture 26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D44410FA-99A5-0E4D-B08A-F04CE5347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1975" y="3051664"/>
            <a:ext cx="1790141" cy="244583"/>
          </a:xfrm>
          <a:prstGeom prst="rect">
            <a:avLst/>
          </a:prstGeom>
        </p:spPr>
      </p:pic>
      <p:pic>
        <p:nvPicPr>
          <p:cNvPr id="28" name="Picture 27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B2C9F651-139B-2440-85CA-2DA07E937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06776" y="3051668"/>
            <a:ext cx="1790153" cy="244585"/>
          </a:xfrm>
          <a:prstGeom prst="rect">
            <a:avLst/>
          </a:prstGeom>
        </p:spPr>
      </p:pic>
      <p:pic>
        <p:nvPicPr>
          <p:cNvPr id="29" name="Picture 28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8E58D192-0216-C046-A4C2-23DB94890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15935" y="3051667"/>
            <a:ext cx="1790151" cy="244585"/>
          </a:xfrm>
          <a:prstGeom prst="rect">
            <a:avLst/>
          </a:prstGeom>
        </p:spPr>
      </p:pic>
      <p:pic>
        <p:nvPicPr>
          <p:cNvPr id="30" name="Picture 29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A1735C21-7CEC-174E-AC12-F91879DCA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09987" y="5000384"/>
            <a:ext cx="1790153" cy="244585"/>
          </a:xfrm>
          <a:prstGeom prst="rect">
            <a:avLst/>
          </a:prstGeom>
        </p:spPr>
      </p:pic>
      <p:pic>
        <p:nvPicPr>
          <p:cNvPr id="31" name="Picture 30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F76B1BA6-8B34-9045-AE7E-17215FFEF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986" y="5000382"/>
            <a:ext cx="1790153" cy="244585"/>
          </a:xfrm>
          <a:prstGeom prst="rect">
            <a:avLst/>
          </a:prstGeom>
        </p:spPr>
      </p:pic>
      <p:pic>
        <p:nvPicPr>
          <p:cNvPr id="32" name="Picture 31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56BAF1F-D1FF-FA42-892E-CC0690F15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39792" y="5000381"/>
            <a:ext cx="1790153" cy="244585"/>
          </a:xfrm>
          <a:prstGeom prst="rect">
            <a:avLst/>
          </a:prstGeom>
        </p:spPr>
      </p:pic>
      <p:pic>
        <p:nvPicPr>
          <p:cNvPr id="33" name="Picture 3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B12496C-DBA8-F041-97CD-228AB31F4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48953" y="5000377"/>
            <a:ext cx="1790145" cy="244584"/>
          </a:xfrm>
          <a:prstGeom prst="rect">
            <a:avLst/>
          </a:prstGeom>
        </p:spPr>
      </p:pic>
      <p:pic>
        <p:nvPicPr>
          <p:cNvPr id="34" name="Picture 3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E93F05AE-A78D-364D-A370-75EAD70B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5084" y="5000373"/>
            <a:ext cx="1790153" cy="244585"/>
          </a:xfrm>
          <a:prstGeom prst="rect">
            <a:avLst/>
          </a:prstGeom>
        </p:spPr>
      </p:pic>
      <p:pic>
        <p:nvPicPr>
          <p:cNvPr id="35" name="Picture 34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990CB1A8-BB1E-934C-9EAA-DADB2CCA7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844" y="3814290"/>
            <a:ext cx="585229" cy="646372"/>
          </a:xfrm>
          <a:prstGeom prst="rect">
            <a:avLst/>
          </a:prstGeom>
        </p:spPr>
      </p:pic>
      <p:pic>
        <p:nvPicPr>
          <p:cNvPr id="36" name="Picture 35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3C360067-AA18-B94E-BD31-4ADB28F540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245" y="3814290"/>
            <a:ext cx="585229" cy="646372"/>
          </a:xfrm>
          <a:prstGeom prst="rect">
            <a:avLst/>
          </a:prstGeom>
        </p:spPr>
      </p:pic>
      <p:pic>
        <p:nvPicPr>
          <p:cNvPr id="37" name="Picture 3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1B4E072C-9A2A-6647-BC2C-B67BC4880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843" y="3048856"/>
            <a:ext cx="585229" cy="646372"/>
          </a:xfrm>
          <a:prstGeom prst="rect">
            <a:avLst/>
          </a:prstGeom>
        </p:spPr>
      </p:pic>
      <p:pic>
        <p:nvPicPr>
          <p:cNvPr id="38" name="Picture 3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D0CA0B52-8417-654C-8EE6-D0394C183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245" y="3048856"/>
            <a:ext cx="585229" cy="646372"/>
          </a:xfrm>
          <a:prstGeom prst="rect">
            <a:avLst/>
          </a:prstGeom>
        </p:spPr>
      </p:pic>
      <p:pic>
        <p:nvPicPr>
          <p:cNvPr id="39" name="Picture 3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DD414861-1419-2C40-9DD0-F320519489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045" y="4460662"/>
            <a:ext cx="585229" cy="646372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997F75BE-B37A-48BF-B33A-6F8B55BAC49C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95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2C68A01B-6A76-F54C-9314-56C142967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95667" y="3051671"/>
            <a:ext cx="1790153" cy="244585"/>
          </a:xfrm>
          <a:prstGeom prst="rect">
            <a:avLst/>
          </a:prstGeom>
        </p:spPr>
      </p:pic>
      <p:pic>
        <p:nvPicPr>
          <p:cNvPr id="31" name="Picture 30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404B5E2A-820A-034B-B052-A1AEFBB64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10671" y="3051664"/>
            <a:ext cx="1790141" cy="244583"/>
          </a:xfrm>
          <a:prstGeom prst="rect">
            <a:avLst/>
          </a:prstGeom>
        </p:spPr>
      </p:pic>
      <p:pic>
        <p:nvPicPr>
          <p:cNvPr id="32" name="Picture 31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5FF3A1C6-BC43-DA41-94CA-0421C348B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25472" y="3051668"/>
            <a:ext cx="1790153" cy="244585"/>
          </a:xfrm>
          <a:prstGeom prst="rect">
            <a:avLst/>
          </a:prstGeom>
        </p:spPr>
      </p:pic>
      <p:pic>
        <p:nvPicPr>
          <p:cNvPr id="33" name="Picture 3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BF65002E-CE3D-1449-A5B4-09CBD8517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34631" y="3051667"/>
            <a:ext cx="1790151" cy="244585"/>
          </a:xfrm>
          <a:prstGeom prst="rect">
            <a:avLst/>
          </a:prstGeom>
        </p:spPr>
      </p:pic>
      <p:pic>
        <p:nvPicPr>
          <p:cNvPr id="34" name="Picture 3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CFA096CF-6DA4-AE40-948B-63233EDAA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8683" y="5000384"/>
            <a:ext cx="1790153" cy="244585"/>
          </a:xfrm>
          <a:prstGeom prst="rect">
            <a:avLst/>
          </a:prstGeom>
        </p:spPr>
      </p:pic>
      <p:pic>
        <p:nvPicPr>
          <p:cNvPr id="35" name="Picture 34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368437B9-3BE0-494E-863E-EF45FCEE6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43682" y="5000382"/>
            <a:ext cx="1790153" cy="244585"/>
          </a:xfrm>
          <a:prstGeom prst="rect">
            <a:avLst/>
          </a:prstGeom>
        </p:spPr>
      </p:pic>
      <p:pic>
        <p:nvPicPr>
          <p:cNvPr id="36" name="Picture 35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D1D2DF07-9CB5-5D4E-99D5-8CD7FDD57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58488" y="5000381"/>
            <a:ext cx="1790153" cy="244585"/>
          </a:xfrm>
          <a:prstGeom prst="rect">
            <a:avLst/>
          </a:prstGeom>
        </p:spPr>
      </p:pic>
      <p:pic>
        <p:nvPicPr>
          <p:cNvPr id="37" name="Picture 36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7AF6CE48-4698-1644-8487-CB1D0B83B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67649" y="5000377"/>
            <a:ext cx="1790145" cy="244584"/>
          </a:xfrm>
          <a:prstGeom prst="rect">
            <a:avLst/>
          </a:prstGeom>
        </p:spPr>
      </p:pic>
      <p:pic>
        <p:nvPicPr>
          <p:cNvPr id="38" name="Picture 3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8B87E05A-66FF-144D-A90F-1E2AF04ED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022" y="3404840"/>
            <a:ext cx="585229" cy="646372"/>
          </a:xfrm>
          <a:prstGeom prst="rect">
            <a:avLst/>
          </a:prstGeom>
        </p:spPr>
      </p:pic>
      <p:pic>
        <p:nvPicPr>
          <p:cNvPr id="39" name="Picture 3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C8111E8-C75E-034D-87C5-BC41D333B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423" y="3404840"/>
            <a:ext cx="585229" cy="646372"/>
          </a:xfrm>
          <a:prstGeom prst="rect">
            <a:avLst/>
          </a:prstGeom>
        </p:spPr>
      </p:pic>
      <p:pic>
        <p:nvPicPr>
          <p:cNvPr id="40" name="Picture 39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6D03858-5A2E-DB4D-BBAC-7636EAD937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022" y="2639406"/>
            <a:ext cx="585229" cy="646372"/>
          </a:xfrm>
          <a:prstGeom prst="rect">
            <a:avLst/>
          </a:prstGeom>
        </p:spPr>
      </p:pic>
      <p:pic>
        <p:nvPicPr>
          <p:cNvPr id="41" name="Picture 40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9302A070-C1C5-4B48-B4F8-2418BF10B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423" y="2639406"/>
            <a:ext cx="585229" cy="646372"/>
          </a:xfrm>
          <a:prstGeom prst="rect">
            <a:avLst/>
          </a:prstGeom>
        </p:spPr>
      </p:pic>
      <p:pic>
        <p:nvPicPr>
          <p:cNvPr id="42" name="Picture 41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A8E47EA-97F1-9D42-86C3-7E67A5A046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022" y="4935708"/>
            <a:ext cx="585229" cy="646372"/>
          </a:xfrm>
          <a:prstGeom prst="rect">
            <a:avLst/>
          </a:prstGeom>
        </p:spPr>
      </p:pic>
      <p:pic>
        <p:nvPicPr>
          <p:cNvPr id="43" name="Picture 42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23966AE6-5AD7-3E41-830B-C266FD04A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423" y="4935708"/>
            <a:ext cx="585229" cy="646372"/>
          </a:xfrm>
          <a:prstGeom prst="rect">
            <a:avLst/>
          </a:prstGeom>
        </p:spPr>
      </p:pic>
      <p:pic>
        <p:nvPicPr>
          <p:cNvPr id="44" name="Picture 43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190ADE7-8211-E543-AF98-4C57331CA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022" y="4170274"/>
            <a:ext cx="585229" cy="646372"/>
          </a:xfrm>
          <a:prstGeom prst="rect">
            <a:avLst/>
          </a:prstGeom>
        </p:spPr>
      </p:pic>
      <p:pic>
        <p:nvPicPr>
          <p:cNvPr id="45" name="Picture 44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25F92B1A-787E-E945-8FC7-151F5718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423" y="4170274"/>
            <a:ext cx="585229" cy="646372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2F8714DA-2EA7-4B2C-B511-9DAC62878508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88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077416A3-6782-D84F-9321-E9E2228AD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97508" y="3051671"/>
            <a:ext cx="1790153" cy="244585"/>
          </a:xfrm>
          <a:prstGeom prst="rect">
            <a:avLst/>
          </a:prstGeom>
        </p:spPr>
      </p:pic>
      <p:pic>
        <p:nvPicPr>
          <p:cNvPr id="34" name="Picture 3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3A83E322-7864-CF4A-A037-05F465A85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2512" y="3051664"/>
            <a:ext cx="1790141" cy="244583"/>
          </a:xfrm>
          <a:prstGeom prst="rect">
            <a:avLst/>
          </a:prstGeom>
        </p:spPr>
      </p:pic>
      <p:pic>
        <p:nvPicPr>
          <p:cNvPr id="35" name="Picture 34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B728F4D0-96D6-A746-9AA7-000E1D3D2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27313" y="3051668"/>
            <a:ext cx="1790153" cy="244585"/>
          </a:xfrm>
          <a:prstGeom prst="rect">
            <a:avLst/>
          </a:prstGeom>
        </p:spPr>
      </p:pic>
      <p:pic>
        <p:nvPicPr>
          <p:cNvPr id="36" name="Picture 35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543EF15A-13F7-DD4A-B9FE-644F7490D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36472" y="3051667"/>
            <a:ext cx="1790151" cy="244585"/>
          </a:xfrm>
          <a:prstGeom prst="rect">
            <a:avLst/>
          </a:prstGeom>
        </p:spPr>
      </p:pic>
      <p:pic>
        <p:nvPicPr>
          <p:cNvPr id="37" name="Picture 36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CAD912D7-BF81-A74B-A587-899B503FD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30524" y="5000384"/>
            <a:ext cx="1790153" cy="244585"/>
          </a:xfrm>
          <a:prstGeom prst="rect">
            <a:avLst/>
          </a:prstGeom>
        </p:spPr>
      </p:pic>
      <p:pic>
        <p:nvPicPr>
          <p:cNvPr id="38" name="Picture 37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6A4476EE-1363-1541-AC57-CE882393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45523" y="5000382"/>
            <a:ext cx="1790153" cy="244585"/>
          </a:xfrm>
          <a:prstGeom prst="rect">
            <a:avLst/>
          </a:prstGeom>
        </p:spPr>
      </p:pic>
      <p:pic>
        <p:nvPicPr>
          <p:cNvPr id="39" name="Picture 38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054645F2-1B81-4C42-89CE-91C589815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60329" y="5000381"/>
            <a:ext cx="1790153" cy="244585"/>
          </a:xfrm>
          <a:prstGeom prst="rect">
            <a:avLst/>
          </a:prstGeom>
        </p:spPr>
      </p:pic>
      <p:pic>
        <p:nvPicPr>
          <p:cNvPr id="40" name="Picture 39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2CCBA6DE-2CDF-1D42-9D90-C4189ED5A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9490" y="5000377"/>
            <a:ext cx="1790145" cy="244584"/>
          </a:xfrm>
          <a:prstGeom prst="rect">
            <a:avLst/>
          </a:prstGeom>
        </p:spPr>
      </p:pic>
      <p:pic>
        <p:nvPicPr>
          <p:cNvPr id="41" name="Picture 40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18E1499F-F83F-E64E-BFC7-F4C547006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5621" y="5000373"/>
            <a:ext cx="1790153" cy="244585"/>
          </a:xfrm>
          <a:prstGeom prst="rect">
            <a:avLst/>
          </a:prstGeom>
        </p:spPr>
      </p:pic>
      <p:pic>
        <p:nvPicPr>
          <p:cNvPr id="42" name="Picture 41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808B24D-64E0-3842-9307-12C1C8B47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19" y="3044317"/>
            <a:ext cx="585229" cy="646372"/>
          </a:xfrm>
          <a:prstGeom prst="rect">
            <a:avLst/>
          </a:prstGeom>
        </p:spPr>
      </p:pic>
      <p:pic>
        <p:nvPicPr>
          <p:cNvPr id="43" name="Picture 42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AB58F0C-7EF0-6C48-A39F-8136249D4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920" y="3044317"/>
            <a:ext cx="585229" cy="646372"/>
          </a:xfrm>
          <a:prstGeom prst="rect">
            <a:avLst/>
          </a:prstGeom>
        </p:spPr>
      </p:pic>
      <p:pic>
        <p:nvPicPr>
          <p:cNvPr id="44" name="Picture 43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C6CE21F6-9B40-A54D-A35C-6FFB8F43F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19" y="2278883"/>
            <a:ext cx="585229" cy="646372"/>
          </a:xfrm>
          <a:prstGeom prst="rect">
            <a:avLst/>
          </a:prstGeom>
        </p:spPr>
      </p:pic>
      <p:pic>
        <p:nvPicPr>
          <p:cNvPr id="45" name="Picture 44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CF3FDA2A-F411-9B4B-BE6D-50DFFA0CD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920" y="2278883"/>
            <a:ext cx="585229" cy="646372"/>
          </a:xfrm>
          <a:prstGeom prst="rect">
            <a:avLst/>
          </a:prstGeom>
        </p:spPr>
      </p:pic>
      <p:pic>
        <p:nvPicPr>
          <p:cNvPr id="46" name="Picture 45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7E7FF5A-EE84-2044-A22D-14E54F838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19" y="4575185"/>
            <a:ext cx="585229" cy="646372"/>
          </a:xfrm>
          <a:prstGeom prst="rect">
            <a:avLst/>
          </a:prstGeom>
        </p:spPr>
      </p:pic>
      <p:pic>
        <p:nvPicPr>
          <p:cNvPr id="47" name="Picture 4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9497122-269C-0E4C-8A95-A837A1DB2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920" y="4575185"/>
            <a:ext cx="585229" cy="646372"/>
          </a:xfrm>
          <a:prstGeom prst="rect">
            <a:avLst/>
          </a:prstGeom>
        </p:spPr>
      </p:pic>
      <p:pic>
        <p:nvPicPr>
          <p:cNvPr id="48" name="Picture 4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61E72892-0168-6041-BC92-123FD1917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19" y="3809751"/>
            <a:ext cx="585229" cy="646372"/>
          </a:xfrm>
          <a:prstGeom prst="rect">
            <a:avLst/>
          </a:prstGeom>
        </p:spPr>
      </p:pic>
      <p:pic>
        <p:nvPicPr>
          <p:cNvPr id="49" name="Picture 4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90F863F-42E8-A74D-80F3-73DE77061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920" y="3809751"/>
            <a:ext cx="585229" cy="646372"/>
          </a:xfrm>
          <a:prstGeom prst="rect">
            <a:avLst/>
          </a:prstGeom>
        </p:spPr>
      </p:pic>
      <p:pic>
        <p:nvPicPr>
          <p:cNvPr id="50" name="Picture 49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357C8E65-092A-F44C-8E0F-F9AD67901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19" y="5221557"/>
            <a:ext cx="585229" cy="646372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3460055A-3BFA-452D-B121-AB5419DD8BE9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99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EE1FD888-4CA5-1341-8E86-9BF70DDDA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5514" y="3881233"/>
            <a:ext cx="3529870" cy="482279"/>
          </a:xfrm>
          <a:prstGeom prst="rect">
            <a:avLst/>
          </a:prstGeom>
        </p:spPr>
      </p:pic>
      <p:pic>
        <p:nvPicPr>
          <p:cNvPr id="24" name="Picture 23" descr="A picture containing building, red, colorful&#10;&#10;Description automatically generated">
            <a:extLst>
              <a:ext uri="{FF2B5EF4-FFF2-40B4-BE49-F238E27FC236}">
                <a16:creationId xmlns:a16="http://schemas.microsoft.com/office/drawing/2014/main" id="{A36E6472-8EC2-3943-9EBC-236E053FF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28491" y="3881233"/>
            <a:ext cx="3529870" cy="482279"/>
          </a:xfrm>
          <a:prstGeom prst="rect">
            <a:avLst/>
          </a:prstGeom>
        </p:spPr>
      </p:pic>
      <p:pic>
        <p:nvPicPr>
          <p:cNvPr id="26" name="Picture 25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C60A3EBF-A81F-DE41-BD47-CAA090FF2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85" y="2712502"/>
            <a:ext cx="585229" cy="646372"/>
          </a:xfrm>
          <a:prstGeom prst="rect">
            <a:avLst/>
          </a:prstGeom>
        </p:spPr>
      </p:pic>
      <p:pic>
        <p:nvPicPr>
          <p:cNvPr id="28" name="Picture 2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B5383D94-D51A-CD46-8DCE-CBBB4834D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85" y="4243370"/>
            <a:ext cx="585229" cy="646372"/>
          </a:xfrm>
          <a:prstGeom prst="rect">
            <a:avLst/>
          </a:prstGeom>
        </p:spPr>
      </p:pic>
      <p:pic>
        <p:nvPicPr>
          <p:cNvPr id="30" name="Picture 29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3C9005F-4B56-4B49-9245-465A450582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85" y="3477936"/>
            <a:ext cx="585229" cy="646372"/>
          </a:xfrm>
          <a:prstGeom prst="rect">
            <a:avLst/>
          </a:prstGeom>
        </p:spPr>
      </p:pic>
      <p:pic>
        <p:nvPicPr>
          <p:cNvPr id="31" name="Picture 30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FC49A8E8-B7FD-4B41-9A5F-1D02EC9FC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522" y="4862514"/>
            <a:ext cx="585229" cy="646372"/>
          </a:xfrm>
          <a:prstGeom prst="rect">
            <a:avLst/>
          </a:prstGeom>
        </p:spPr>
      </p:pic>
      <p:pic>
        <p:nvPicPr>
          <p:cNvPr id="17" name="Picture 1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7143DDF6-6F95-4A5E-A567-99E10C9FB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358" y="2685274"/>
            <a:ext cx="585229" cy="646372"/>
          </a:xfrm>
          <a:prstGeom prst="rect">
            <a:avLst/>
          </a:prstGeom>
        </p:spPr>
      </p:pic>
      <p:pic>
        <p:nvPicPr>
          <p:cNvPr id="18" name="Picture 17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EB5F0293-0833-44AE-A3C1-E92C71D48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358" y="4216142"/>
            <a:ext cx="585229" cy="646372"/>
          </a:xfrm>
          <a:prstGeom prst="rect">
            <a:avLst/>
          </a:prstGeom>
        </p:spPr>
      </p:pic>
      <p:pic>
        <p:nvPicPr>
          <p:cNvPr id="19" name="Picture 1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A9DD1829-84F3-47CE-A354-C291D355A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358" y="3450708"/>
            <a:ext cx="585229" cy="64637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083585F-E58C-E54A-9F69-CAA75E0891D8}"/>
              </a:ext>
            </a:extLst>
          </p:cNvPr>
          <p:cNvSpPr/>
          <p:nvPr/>
        </p:nvSpPr>
        <p:spPr>
          <a:xfrm>
            <a:off x="3426618" y="2685274"/>
            <a:ext cx="2363788" cy="2363787"/>
          </a:xfrm>
          <a:prstGeom prst="ellipse">
            <a:avLst/>
          </a:prstGeom>
          <a:solidFill>
            <a:srgbClr val="B3EC5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600" b="1" dirty="0">
                <a:solidFill>
                  <a:schemeClr val="tx1"/>
                </a:solidFill>
                <a:latin typeface="Twinkl" pitchFamily="2" charset="0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7404846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PowerPoint%20Template</Template>
  <TotalTime>324</TotalTime>
  <Words>8</Words>
  <Application>Microsoft Office PowerPoint</Application>
  <PresentationFormat>On-screen Show (4:3)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Twinkl</vt:lpstr>
      <vt:lpstr>Twinkl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Twinkl</dc:creator>
  <cp:lastModifiedBy>Bennett, Riley (Student)</cp:lastModifiedBy>
  <cp:revision>18</cp:revision>
  <dcterms:created xsi:type="dcterms:W3CDTF">2017-02-09T12:17:18Z</dcterms:created>
  <dcterms:modified xsi:type="dcterms:W3CDTF">2022-01-14T16:05:42Z</dcterms:modified>
</cp:coreProperties>
</file>

<file path=docProps/thumbnail.jpeg>
</file>